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6"/>
  </p:notesMasterIdLst>
  <p:sldIdLst>
    <p:sldId id="2329" r:id="rId2"/>
    <p:sldId id="4053" r:id="rId3"/>
    <p:sldId id="4054" r:id="rId4"/>
    <p:sldId id="3996" r:id="rId5"/>
  </p:sldIdLst>
  <p:sldSz cx="12192000" cy="6858000"/>
  <p:notesSz cx="6858000" cy="9144000"/>
  <p:embeddedFontLst>
    <p:embeddedFont>
      <p:font typeface="배달의민족 주아" panose="020B0600000101010101" charset="-127"/>
      <p:regular r:id="rId7"/>
    </p:embeddedFont>
    <p:embeddedFont>
      <p:font typeface="함초롬바탕" panose="02030604000101010101" pitchFamily="18" charset="-127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Noto Sans KR Light" panose="020B0300000000000000" pitchFamily="34" charset="-127"/>
      <p:regular r:id="rId14"/>
    </p:embeddedFont>
    <p:embeddedFont>
      <p:font typeface="Noto Sans KR Medium" panose="020B0600000000000000" pitchFamily="34" charset="-127"/>
      <p:regular r:id="rId15"/>
    </p:embeddedFont>
    <p:embeddedFont>
      <p:font typeface="Pretendard ExtraBold" panose="02000903000000020004" pitchFamily="50" charset="-127"/>
      <p:bold r:id="rId16"/>
    </p:embeddedFont>
    <p:embeddedFont>
      <p:font typeface="Roboto" panose="02000000000000000000" pitchFamily="2" charset="0"/>
      <p:regular r:id="rId17"/>
      <p:bold r:id="rId18"/>
      <p:italic r:id="rId19"/>
      <p:boldItalic r:id="rId20"/>
    </p:embeddedFont>
    <p:embeddedFont>
      <p:font typeface="Roboto Black" panose="02000000000000000000" pitchFamily="2" charset="0"/>
      <p:bold r:id="rId21"/>
      <p:boldItalic r:id="rId22"/>
    </p:embeddedFont>
    <p:embeddedFont>
      <p:font typeface="Roboto Light" panose="02000000000000000000" pitchFamily="2" charset="0"/>
      <p:regular r:id="rId23"/>
      <p:italic r:id="rId24"/>
    </p:embeddedFont>
    <p:embeddedFont>
      <p:font typeface="Roboto Medium" panose="02000000000000000000" pitchFamily="2" charset="0"/>
      <p:regular r:id="rId25"/>
      <p:italic r:id="rId26"/>
    </p:embeddedFont>
    <p:embeddedFont>
      <p:font typeface="맑은 고딕" panose="020B0503020000020004" pitchFamily="50" charset="-127"/>
      <p:regular r:id="rId27"/>
      <p:bold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6262"/>
    <a:srgbClr val="FF5050"/>
    <a:srgbClr val="FF7C80"/>
    <a:srgbClr val="FFDDDD"/>
    <a:srgbClr val="FFCCCC"/>
    <a:srgbClr val="003373"/>
    <a:srgbClr val="0000FF"/>
    <a:srgbClr val="000066"/>
    <a:srgbClr val="1E0050"/>
    <a:srgbClr val="3A4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07" autoAdjust="0"/>
    <p:restoredTop sz="90000" autoAdjust="0"/>
  </p:normalViewPr>
  <p:slideViewPr>
    <p:cSldViewPr snapToGrid="0">
      <p:cViewPr varScale="1">
        <p:scale>
          <a:sx n="101" d="100"/>
          <a:sy n="101" d="100"/>
        </p:scale>
        <p:origin x="174" y="96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font" Target="fonts/font22.fntdata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font" Target="fonts/font2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2025-03-07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7644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274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2025.01.03 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541453" y="2209125"/>
            <a:ext cx="37834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1</a:t>
            </a:r>
            <a:r>
              <a:rPr lang="ko-KR" altLang="en-US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분기 개발 현황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목표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1: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알고리즘 안정화 및 제품 출시 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Follow up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644568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 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1.1 ~ 3.31 (1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완료 사항</a:t>
            </a:r>
            <a:endParaRPr lang="en-US" altLang="ko-KR" sz="2400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노인낙상 알고리즘 최적화 및 사내 테스트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내부 직원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12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대하여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시간씩 테스트 진행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미발생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확인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노인낙상 알고리즘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AI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품질인증 진행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- 3.5 KTR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인증 테스트 진행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(F1-score 0.98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달성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- 3.28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인증서 발급 예정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Tx/>
              <a:buAutoNum type="arabicPeriod"/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C-light, C3.5, C-Harness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용 펌웨어 개발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전방추락 감지용 딥러닝 모델 탑재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감도 조절 기능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격발 일시 정지 기능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격발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미작동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테스트 모드 개발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 &amp; </a:t>
            </a: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개발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- </a:t>
            </a:r>
            <a:r>
              <a:rPr lang="en-US" altLang="ko-KR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Connect : Play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Store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App Store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배포 완료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- </a:t>
            </a:r>
            <a:r>
              <a:rPr lang="en-US" altLang="ko-KR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제품 출시 후 배포 예정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77FA9506-4B41-4136-87F2-D8E3C8BA2AD6}"/>
              </a:ext>
            </a:extLst>
          </p:cNvPr>
          <p:cNvSpPr txBox="1"/>
          <p:nvPr/>
        </p:nvSpPr>
        <p:spPr>
          <a:xfrm>
            <a:off x="6927948" y="1943139"/>
            <a:ext cx="517946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예정 사항 </a:t>
            </a:r>
            <a:r>
              <a:rPr lang="en-US" altLang="ko-KR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(’25.3</a:t>
            </a:r>
            <a:r>
              <a:rPr lang="ko-KR" altLang="en-US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 낙상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전방낙상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모드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제품의 주 보호 부위가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측후방이므로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..!</a:t>
            </a: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웹 대시보드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PC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모니터 띄워서 관리하는 것에 대한 수요 대응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글로벌 버전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[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 Naver map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[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변경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 Naver map(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), Google map(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국가코드 적용한 글로벌 기능 추가 적용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개인인증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응급콜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회사탐색 등 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추후로도 출시에 필요한 사항들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follow up &amp; support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454AEE3B-F731-4415-80F1-D2E5C71FBB2C}"/>
              </a:ext>
            </a:extLst>
          </p:cNvPr>
          <p:cNvCxnSpPr/>
          <p:nvPr/>
        </p:nvCxnSpPr>
        <p:spPr>
          <a:xfrm>
            <a:off x="6651653" y="2039938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그림 67">
            <a:extLst>
              <a:ext uri="{FF2B5EF4-FFF2-40B4-BE49-F238E27FC236}">
                <a16:creationId xmlns:a16="http://schemas.microsoft.com/office/drawing/2014/main" id="{0D1E3378-BF54-43DE-B2EA-537E3A96E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3791" y="536382"/>
            <a:ext cx="1384752" cy="1384752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410A2890-3C24-43B8-9CEB-1D60F01CC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5985" y="458321"/>
            <a:ext cx="1492776" cy="149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108342" y="42436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목표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2: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신규 알고리즘 개발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D23CD3-FE97-48F8-8067-FEEED15E0F57}"/>
              </a:ext>
            </a:extLst>
          </p:cNvPr>
          <p:cNvSpPr txBox="1"/>
          <p:nvPr/>
        </p:nvSpPr>
        <p:spPr>
          <a:xfrm>
            <a:off x="84586" y="1158310"/>
            <a:ext cx="689884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 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4.1 ~ 12.31 (2~4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진행 계획</a:t>
            </a:r>
            <a:endParaRPr lang="en-US" altLang="ko-KR" sz="2400" dirty="0">
              <a:solidFill>
                <a:srgbClr val="FF505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Tx/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선행연구 조사 및 연구 개발 방향 설정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목표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킥보드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등산용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전도 검출 알고리즘 개발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확보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확보 필요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공용데이터셋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or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직접 구축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 알고리즘과 신규 개발될 알고리즘 통합 방안 고안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신규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MCU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모듈 사용 검토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기존보다 많은 역할을 감당할 알고리즘이 탑재되어야 되므로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고스펙의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MCU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모듈 사용 검토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0DB84F9-83E8-416A-AB5F-42331FC83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45044">
            <a:off x="7395137" y="1130265"/>
            <a:ext cx="844395" cy="844395"/>
          </a:xfrm>
          <a:prstGeom prst="rect">
            <a:avLst/>
          </a:prstGeom>
          <a:ln>
            <a:noFill/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C512A3D-E575-4D83-9174-9B166FBB9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62076">
            <a:off x="7293104" y="1134243"/>
            <a:ext cx="641892" cy="641892"/>
          </a:xfrm>
          <a:prstGeom prst="rect">
            <a:avLst/>
          </a:prstGeom>
          <a:ln>
            <a:noFill/>
          </a:ln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8D68E40-CBEC-4311-A906-531E7B8EA090}"/>
              </a:ext>
            </a:extLst>
          </p:cNvPr>
          <p:cNvGrpSpPr/>
          <p:nvPr/>
        </p:nvGrpSpPr>
        <p:grpSpPr>
          <a:xfrm>
            <a:off x="8651242" y="903908"/>
            <a:ext cx="1157643" cy="1102561"/>
            <a:chOff x="8560892" y="585029"/>
            <a:chExt cx="1619171" cy="143434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AD1AD21-E7A6-4ED3-BC32-75BCE4118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8474557">
              <a:off x="8898760" y="738066"/>
              <a:ext cx="1281303" cy="1281303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BA086C4-7CE1-4C93-AC75-4CAE55C6D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64315" flipH="1">
              <a:off x="8560892" y="585029"/>
              <a:ext cx="962612" cy="85115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C15F3565-818B-450C-A5C2-4B2C0A128EF3}"/>
              </a:ext>
            </a:extLst>
          </p:cNvPr>
          <p:cNvGrpSpPr/>
          <p:nvPr/>
        </p:nvGrpSpPr>
        <p:grpSpPr>
          <a:xfrm>
            <a:off x="9975001" y="744112"/>
            <a:ext cx="1650504" cy="1539789"/>
            <a:chOff x="6677142" y="3577167"/>
            <a:chExt cx="3089674" cy="2323485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5A2E283E-269D-46CC-A3B8-A31A3193F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77142" y="3620268"/>
              <a:ext cx="2280384" cy="2280384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2C1EDB19-3011-4399-AE61-63D2A800A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4736916" flipH="1">
              <a:off x="8393724" y="3663608"/>
              <a:ext cx="1459533" cy="12866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130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2864</TotalTime>
  <Words>334</Words>
  <Application>Microsoft Office PowerPoint</Application>
  <PresentationFormat>와이드스크린</PresentationFormat>
  <Paragraphs>43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7" baseType="lpstr">
      <vt:lpstr>Roboto Black</vt:lpstr>
      <vt:lpstr>맑은 고딕</vt:lpstr>
      <vt:lpstr>Calibri</vt:lpstr>
      <vt:lpstr>Roboto Medium</vt:lpstr>
      <vt:lpstr>Roboto Light</vt:lpstr>
      <vt:lpstr>함초롬바탕</vt:lpstr>
      <vt:lpstr>Noto Sans KR Light</vt:lpstr>
      <vt:lpstr>배달의민족 주아</vt:lpstr>
      <vt:lpstr>Roboto</vt:lpstr>
      <vt:lpstr>Arial</vt:lpstr>
      <vt:lpstr>Noto Sans KR Medium</vt:lpstr>
      <vt:lpstr>Pretendard ExtraBold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Bach Goldberg</cp:lastModifiedBy>
  <cp:revision>172</cp:revision>
  <dcterms:created xsi:type="dcterms:W3CDTF">2021-03-22T14:57:48Z</dcterms:created>
  <dcterms:modified xsi:type="dcterms:W3CDTF">2025-03-07T00:52:06Z</dcterms:modified>
</cp:coreProperties>
</file>